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6"/>
  </p:notesMasterIdLst>
  <p:sldIdLst>
    <p:sldId id="258" r:id="rId2"/>
    <p:sldId id="259" r:id="rId3"/>
    <p:sldId id="260" r:id="rId4"/>
    <p:sldId id="284" r:id="rId5"/>
    <p:sldId id="288" r:id="rId6"/>
    <p:sldId id="282" r:id="rId7"/>
    <p:sldId id="272" r:id="rId8"/>
    <p:sldId id="273" r:id="rId9"/>
    <p:sldId id="286" r:id="rId10"/>
    <p:sldId id="290" r:id="rId11"/>
    <p:sldId id="292" r:id="rId12"/>
    <p:sldId id="281" r:id="rId13"/>
    <p:sldId id="278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3DC76DAF-7B8E-41F8-B121-D81764C3E9A2}">
          <p14:sldIdLst>
            <p14:sldId id="258"/>
          </p14:sldIdLst>
        </p14:section>
        <p14:section name="목차" id="{F8192184-3F15-4824-BF5D-32CA419100DB}">
          <p14:sldIdLst>
            <p14:sldId id="259"/>
          </p14:sldIdLst>
        </p14:section>
        <p14:section name="게임 소개" id="{8CA70DAD-D112-4739-B7B8-7D5B82D5956B}">
          <p14:sldIdLst>
            <p14:sldId id="260"/>
            <p14:sldId id="284"/>
          </p14:sldIdLst>
        </p14:section>
        <p14:section name="연구 과제" id="{66C47FC4-BFF5-48B0-A084-CE8EB6FA3A12}">
          <p14:sldIdLst>
            <p14:sldId id="288"/>
          </p14:sldIdLst>
        </p14:section>
        <p14:section name="진행 사항" id="{02ABB368-8FAF-49F3-A1CE-35F6BB616BCC}">
          <p14:sldIdLst>
            <p14:sldId id="282"/>
            <p14:sldId id="272"/>
            <p14:sldId id="273"/>
            <p14:sldId id="286"/>
            <p14:sldId id="290"/>
            <p14:sldId id="292"/>
          </p14:sldIdLst>
        </p14:section>
        <p14:section name="차후 계획" id="{9E065DBF-C078-4BDA-A753-3B59B2EAD5F9}">
          <p14:sldIdLst>
            <p14:sldId id="281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8E00C-15D8-4646-81D1-A1814FBD7A3F}" v="214" dt="2019-05-06T09:25:50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83081" autoAdjust="0"/>
  </p:normalViewPr>
  <p:slideViewPr>
    <p:cSldViewPr snapToGrid="0">
      <p:cViewPr varScale="1">
        <p:scale>
          <a:sx n="71" d="100"/>
          <a:sy n="71" d="100"/>
        </p:scale>
        <p:origin x="1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균 윤" userId="8a3b07cad855ff48" providerId="LiveId" clId="{0CD8E00C-15D8-4646-81D1-A1814FBD7A3F}"/>
    <pc:docChg chg="undo redo custSel mod addSld delSld modSld sldOrd modMainMaster delSection modSection">
      <pc:chgData name="도균 윤" userId="8a3b07cad855ff48" providerId="LiveId" clId="{0CD8E00C-15D8-4646-81D1-A1814FBD7A3F}" dt="2019-05-06T09:25:52.007" v="2215" actId="18676"/>
      <pc:docMkLst>
        <pc:docMk/>
      </pc:docMkLst>
      <pc:sldChg chg="add">
        <pc:chgData name="도균 윤" userId="8a3b07cad855ff48" providerId="LiveId" clId="{0CD8E00C-15D8-4646-81D1-A1814FBD7A3F}" dt="2019-05-04T10:28:24.071" v="2"/>
        <pc:sldMkLst>
          <pc:docMk/>
          <pc:sldMk cId="0" sldId="258"/>
        </pc:sldMkLst>
      </pc:sldChg>
      <pc:sldChg chg="addSp delSp modSp add mod setBg delDesignElem">
        <pc:chgData name="도균 윤" userId="8a3b07cad855ff48" providerId="LiveId" clId="{0CD8E00C-15D8-4646-81D1-A1814FBD7A3F}" dt="2019-05-06T07:59:53.796" v="2016" actId="692"/>
        <pc:sldMkLst>
          <pc:docMk/>
          <pc:sldMk cId="0" sldId="259"/>
        </pc:sldMkLst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0" creationId="{089A69AF-D57B-49B4-886C-D4A5DC194421}"/>
          </ac:spMkLst>
        </pc:spChg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2" creationId="{CABDC08D-6093-4397-92D4-54D00E2BB1C2}"/>
          </ac:spMkLst>
        </pc:spChg>
        <pc:spChg chg="mod">
          <ac:chgData name="도균 윤" userId="8a3b07cad855ff48" providerId="LiveId" clId="{0CD8E00C-15D8-4646-81D1-A1814FBD7A3F}" dt="2019-05-06T07:59:53.796" v="2016" actId="692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29" creationId="{00000000-0000-0000-0000-000000000000}"/>
          </ac:spMkLst>
        </pc:spChg>
        <pc:spChg chg="add 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31" creationId="{089A69AF-D57B-49B4-886C-D4A5DC194421}"/>
          </ac:spMkLst>
        </pc:spChg>
        <pc:spChg chg="add">
          <ac:chgData name="도균 윤" userId="8a3b07cad855ff48" providerId="LiveId" clId="{0CD8E00C-15D8-4646-81D1-A1814FBD7A3F}" dt="2019-05-04T10:29:28.597" v="13" actId="26606"/>
          <ac:spMkLst>
            <pc:docMk/>
            <pc:sldMk cId="0" sldId="259"/>
            <ac:spMk id="132" creationId="{CABDC08D-6093-4397-92D4-54D00E2BB1C2}"/>
          </ac:spMkLst>
        </pc:spChg>
      </pc:sldChg>
      <pc:sldChg chg="addSp delSp modSp add">
        <pc:chgData name="도균 윤" userId="8a3b07cad855ff48" providerId="LiveId" clId="{0CD8E00C-15D8-4646-81D1-A1814FBD7A3F}" dt="2019-05-06T07:21:00.136" v="1721" actId="2711"/>
        <pc:sldMkLst>
          <pc:docMk/>
          <pc:sldMk cId="0" sldId="260"/>
        </pc:sldMkLst>
        <pc:spChg chg="del">
          <ac:chgData name="도균 윤" userId="8a3b07cad855ff48" providerId="LiveId" clId="{0CD8E00C-15D8-4646-81D1-A1814FBD7A3F}" dt="2019-05-05T19:18:16.880" v="580" actId="478"/>
          <ac:spMkLst>
            <pc:docMk/>
            <pc:sldMk cId="0" sldId="260"/>
            <ac:spMk id="7" creationId="{762FD908-F87D-4F47-BC41-22319CC843FF}"/>
          </ac:spMkLst>
        </pc:spChg>
        <pc:spChg chg="add 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9" creationId="{4C63411A-E1CC-48B9-9BA7-427E67E5F3AC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5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6" creationId="{00000000-0000-0000-0000-000000000000}"/>
          </ac:spMkLst>
        </pc:spChg>
      </pc:sldChg>
      <pc:sldChg chg="addSp delSp modSp add del">
        <pc:chgData name="도균 윤" userId="8a3b07cad855ff48" providerId="LiveId" clId="{0CD8E00C-15D8-4646-81D1-A1814FBD7A3F}" dt="2019-05-06T07:48:29.730" v="1826"/>
        <pc:sldMkLst>
          <pc:docMk/>
          <pc:sldMk cId="0" sldId="272"/>
        </pc:sldMkLst>
        <pc:spChg chg="add del">
          <ac:chgData name="도균 윤" userId="8a3b07cad855ff48" providerId="LiveId" clId="{0CD8E00C-15D8-4646-81D1-A1814FBD7A3F}" dt="2019-05-05T19:17:42.797" v="572" actId="478"/>
          <ac:spMkLst>
            <pc:docMk/>
            <pc:sldMk cId="0" sldId="272"/>
            <ac:spMk id="7" creationId="{964FE46A-DB2A-474F-82F8-844237DEFA6C}"/>
          </ac:spMkLst>
        </pc:spChg>
        <pc:spChg chg="add 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8" creationId="{2E5F4A71-0B7A-4673-99F3-F47841E8CEFA}"/>
          </ac:spMkLst>
        </pc:spChg>
        <pc:spChg chg="del">
          <ac:chgData name="도균 윤" userId="8a3b07cad855ff48" providerId="LiveId" clId="{0CD8E00C-15D8-4646-81D1-A1814FBD7A3F}" dt="2019-05-05T19:16:58.840" v="537" actId="478"/>
          <ac:spMkLst>
            <pc:docMk/>
            <pc:sldMk cId="0" sldId="272"/>
            <ac:spMk id="9" creationId="{9FA32C0E-9393-4DE3-BAD0-5960D170137F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9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20" creationId="{00000000-0000-0000-0000-000000000000}"/>
          </ac:spMkLst>
        </pc:spChg>
        <pc:picChg chg="add del">
          <ac:chgData name="도균 윤" userId="8a3b07cad855ff48" providerId="LiveId" clId="{0CD8E00C-15D8-4646-81D1-A1814FBD7A3F}" dt="2019-05-06T07:48:29.730" v="1826"/>
          <ac:picMkLst>
            <pc:docMk/>
            <pc:sldMk cId="0" sldId="272"/>
            <ac:picMk id="2" creationId="{4516F1E1-483A-479A-AA36-F858ACFE2084}"/>
          </ac:picMkLst>
        </pc:picChg>
      </pc:sldChg>
      <pc:sldChg chg="addSp delSp modSp add ord">
        <pc:chgData name="도균 윤" userId="8a3b07cad855ff48" providerId="LiveId" clId="{0CD8E00C-15D8-4646-81D1-A1814FBD7A3F}" dt="2019-05-06T09:25:13.852" v="2212" actId="1036"/>
        <pc:sldMkLst>
          <pc:docMk/>
          <pc:sldMk cId="0" sldId="273"/>
        </pc:sldMkLst>
        <pc:spChg chg="add del">
          <ac:chgData name="도균 윤" userId="8a3b07cad855ff48" providerId="LiveId" clId="{0CD8E00C-15D8-4646-81D1-A1814FBD7A3F}" dt="2019-05-05T19:17:45.425" v="574" actId="478"/>
          <ac:spMkLst>
            <pc:docMk/>
            <pc:sldMk cId="0" sldId="273"/>
            <ac:spMk id="5" creationId="{78DA84EE-330C-43A3-9191-E63F5EC16C7C}"/>
          </ac:spMkLst>
        </pc:spChg>
        <pc:spChg chg="add 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6" creationId="{D9BB6D21-76C3-4150-A029-F9C9285972E6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7" creationId="{BDEC335D-DB52-49AD-8CB3-EBAABEE773BB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8" creationId="{7C9B36A9-F82D-446E-BE3C-5B5638F01C1F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9" creationId="{DA59A994-45D7-4C1C-8B1D-EA15D8EA34AE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0" creationId="{E15DD09E-A11E-4DDF-8FD1-EA155685D1D1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1" creationId="{45540E81-283F-41F0-A806-88B950156F04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2" creationId="{B359627B-54CF-4A88-9B37-A9E9DDC26CFD}"/>
          </ac:spMkLst>
        </pc:spChg>
        <pc:spChg chg="del">
          <ac:chgData name="도균 윤" userId="8a3b07cad855ff48" providerId="LiveId" clId="{0CD8E00C-15D8-4646-81D1-A1814FBD7A3F}" dt="2019-05-06T06:10:13.123" v="1278" actId="478"/>
          <ac:spMkLst>
            <pc:docMk/>
            <pc:sldMk cId="0" sldId="273"/>
            <ac:spMk id="23" creationId="{51933535-DE47-40E9-898E-A9D58179DAFA}"/>
          </ac:spMkLst>
        </pc:spChg>
        <pc:spChg chg="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22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4.621" v="280" actId="478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3.319" v="272" actId="478"/>
          <ac:spMkLst>
            <pc:docMk/>
            <pc:sldMk cId="0" sldId="273"/>
            <ac:spMk id="230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1.571" v="278" actId="478"/>
          <ac:spMkLst>
            <pc:docMk/>
            <pc:sldMk cId="0" sldId="273"/>
            <ac:spMk id="234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9.641" v="277" actId="478"/>
          <ac:spMkLst>
            <pc:docMk/>
            <pc:sldMk cId="0" sldId="273"/>
            <ac:spMk id="236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1:59.440" v="269" actId="478"/>
          <ac:spMkLst>
            <pc:docMk/>
            <pc:sldMk cId="0" sldId="273"/>
            <ac:spMk id="23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8.268" v="276" actId="478"/>
          <ac:spMkLst>
            <pc:docMk/>
            <pc:sldMk cId="0" sldId="273"/>
            <ac:spMk id="240" creationId="{00000000-0000-0000-0000-000000000000}"/>
          </ac:spMkLst>
        </pc:spChg>
        <pc:graphicFrameChg chg="add del">
          <ac:chgData name="도균 윤" userId="8a3b07cad855ff48" providerId="LiveId" clId="{0CD8E00C-15D8-4646-81D1-A1814FBD7A3F}" dt="2019-05-04T11:25:28.817" v="282"/>
          <ac:graphicFrameMkLst>
            <pc:docMk/>
            <pc:sldMk cId="0" sldId="273"/>
            <ac:graphicFrameMk id="4" creationId="{25F039FB-1119-4275-932F-C5CB916F6695}"/>
          </ac:graphicFrameMkLst>
        </pc:graphicFrameChg>
        <pc:picChg chg="add del mod">
          <ac:chgData name="도균 윤" userId="8a3b07cad855ff48" providerId="LiveId" clId="{0CD8E00C-15D8-4646-81D1-A1814FBD7A3F}" dt="2019-05-06T07:46:04.500" v="1819" actId="478"/>
          <ac:picMkLst>
            <pc:docMk/>
            <pc:sldMk cId="0" sldId="273"/>
            <ac:picMk id="2" creationId="{021DB405-EB0B-45BF-9B45-89C8A2D371E4}"/>
          </ac:picMkLst>
        </pc:picChg>
        <pc:picChg chg="add del">
          <ac:chgData name="도균 윤" userId="8a3b07cad855ff48" providerId="LiveId" clId="{0CD8E00C-15D8-4646-81D1-A1814FBD7A3F}" dt="2019-05-06T06:09:49.256" v="1274" actId="478"/>
          <ac:picMkLst>
            <pc:docMk/>
            <pc:sldMk cId="0" sldId="273"/>
            <ac:picMk id="3" creationId="{21D6454C-ABFE-4C88-992A-F59A23B66E2B}"/>
          </ac:picMkLst>
        </pc:picChg>
        <pc:picChg chg="add mod">
          <ac:chgData name="도균 윤" userId="8a3b07cad855ff48" providerId="LiveId" clId="{0CD8E00C-15D8-4646-81D1-A1814FBD7A3F}" dt="2019-05-06T09:25:13.852" v="2212" actId="1036"/>
          <ac:picMkLst>
            <pc:docMk/>
            <pc:sldMk cId="0" sldId="273"/>
            <ac:picMk id="4" creationId="{8B17A103-1396-4F4A-B8A2-773C6DC3A8A9}"/>
          </ac:picMkLst>
        </pc:picChg>
        <pc:picChg chg="add del mod">
          <ac:chgData name="도균 윤" userId="8a3b07cad855ff48" providerId="LiveId" clId="{0CD8E00C-15D8-4646-81D1-A1814FBD7A3F}" dt="2019-05-04T11:27:56.801" v="294" actId="478"/>
          <ac:picMkLst>
            <pc:docMk/>
            <pc:sldMk cId="0" sldId="273"/>
            <ac:picMk id="5" creationId="{3C5ED271-776C-47AD-9459-49ADCC4261A8}"/>
          </ac:picMkLst>
        </pc:picChg>
        <pc:picChg chg="add del mod">
          <ac:chgData name="도균 윤" userId="8a3b07cad855ff48" providerId="LiveId" clId="{0CD8E00C-15D8-4646-81D1-A1814FBD7A3F}" dt="2019-05-04T11:26:15.947" v="291" actId="478"/>
          <ac:picMkLst>
            <pc:docMk/>
            <pc:sldMk cId="0" sldId="273"/>
            <ac:picMk id="6" creationId="{5209FB4C-13BF-444E-99C1-28B02F9D86AF}"/>
          </ac:picMkLst>
        </pc:picChg>
        <pc:picChg chg="add del mod">
          <ac:chgData name="도균 윤" userId="8a3b07cad855ff48" providerId="LiveId" clId="{0CD8E00C-15D8-4646-81D1-A1814FBD7A3F}" dt="2019-05-04T11:28:49.005" v="299" actId="478"/>
          <ac:picMkLst>
            <pc:docMk/>
            <pc:sldMk cId="0" sldId="273"/>
            <ac:picMk id="7" creationId="{8965BCAD-8A03-483C-BD9B-35DF506C54B2}"/>
          </ac:picMkLst>
        </pc:picChg>
        <pc:cxnChg chg="del">
          <ac:chgData name="도균 윤" userId="8a3b07cad855ff48" providerId="LiveId" clId="{0CD8E00C-15D8-4646-81D1-A1814FBD7A3F}" dt="2019-05-04T11:22:12.556" v="279" actId="478"/>
          <ac:cxnSpMkLst>
            <pc:docMk/>
            <pc:sldMk cId="0" sldId="273"/>
            <ac:cxnSpMk id="235" creationId="{00000000-0000-0000-0000-000000000000}"/>
          </ac:cxnSpMkLst>
        </pc:cxnChg>
        <pc:cxnChg chg="del mod">
          <ac:chgData name="도균 윤" userId="8a3b07cad855ff48" providerId="LiveId" clId="{0CD8E00C-15D8-4646-81D1-A1814FBD7A3F}" dt="2019-05-04T11:22:01.106" v="271" actId="478"/>
          <ac:cxnSpMkLst>
            <pc:docMk/>
            <pc:sldMk cId="0" sldId="273"/>
            <ac:cxnSpMk id="238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0.141" v="270" actId="478"/>
          <ac:cxnSpMkLst>
            <pc:docMk/>
            <pc:sldMk cId="0" sldId="273"/>
            <ac:cxnSpMk id="239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4.058" v="273" actId="478"/>
          <ac:cxnSpMkLst>
            <pc:docMk/>
            <pc:sldMk cId="0" sldId="273"/>
            <ac:cxnSpMk id="241" creationId="{00000000-0000-0000-0000-000000000000}"/>
          </ac:cxnSpMkLst>
        </pc:cxnChg>
      </pc:sldChg>
      <pc:sldChg chg="addSp delSp add">
        <pc:chgData name="도균 윤" userId="8a3b07cad855ff48" providerId="LiveId" clId="{0CD8E00C-15D8-4646-81D1-A1814FBD7A3F}" dt="2019-05-06T09:25:34.685" v="2214" actId="478"/>
        <pc:sldMkLst>
          <pc:docMk/>
          <pc:sldMk cId="0" sldId="278"/>
        </pc:sldMkLst>
        <pc:spChg chg="add del">
          <ac:chgData name="도균 윤" userId="8a3b07cad855ff48" providerId="LiveId" clId="{0CD8E00C-15D8-4646-81D1-A1814FBD7A3F}" dt="2019-05-05T19:18:03.652" v="579" actId="478"/>
          <ac:spMkLst>
            <pc:docMk/>
            <pc:sldMk cId="0" sldId="278"/>
            <ac:spMk id="4" creationId="{D3B23C89-3DC3-4D24-8777-3C404C7C5014}"/>
          </ac:spMkLst>
        </pc:spChg>
        <pc:spChg chg="add">
          <ac:chgData name="도균 윤" userId="8a3b07cad855ff48" providerId="LiveId" clId="{0CD8E00C-15D8-4646-81D1-A1814FBD7A3F}" dt="2019-05-05T19:18:01.174" v="578"/>
          <ac:spMkLst>
            <pc:docMk/>
            <pc:sldMk cId="0" sldId="278"/>
            <ac:spMk id="5" creationId="{E749D9CF-9966-4378-813C-D8F27AB91B68}"/>
          </ac:spMkLst>
        </pc:spChg>
        <pc:picChg chg="del">
          <ac:chgData name="도균 윤" userId="8a3b07cad855ff48" providerId="LiveId" clId="{0CD8E00C-15D8-4646-81D1-A1814FBD7A3F}" dt="2019-05-06T09:25:34.685" v="2214" actId="478"/>
          <ac:picMkLst>
            <pc:docMk/>
            <pc:sldMk cId="0" sldId="278"/>
            <ac:picMk id="6" creationId="{E18EE494-DEFD-4D97-83CF-5AB1D59D77A6}"/>
          </ac:picMkLst>
        </pc:picChg>
      </pc:sldChg>
      <pc:sldChg chg="addSp delSp modSp add">
        <pc:chgData name="도균 윤" userId="8a3b07cad855ff48" providerId="LiveId" clId="{0CD8E00C-15D8-4646-81D1-A1814FBD7A3F}" dt="2019-05-06T09:25:24.345" v="2213" actId="1076"/>
        <pc:sldMkLst>
          <pc:docMk/>
          <pc:sldMk cId="662292502" sldId="281"/>
        </pc:sldMkLst>
        <pc:spChg chg="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2" creationId="{E5B78156-B37C-4C98-B696-DDEA8827BEA6}"/>
          </ac:spMkLst>
        </pc:spChg>
        <pc:spChg chg="mod">
          <ac:chgData name="도균 윤" userId="8a3b07cad855ff48" providerId="LiveId" clId="{0CD8E00C-15D8-4646-81D1-A1814FBD7A3F}" dt="2019-05-06T07:59:03.993" v="2014" actId="6549"/>
          <ac:spMkLst>
            <pc:docMk/>
            <pc:sldMk cId="662292502" sldId="281"/>
            <ac:spMk id="3" creationId="{074F7F34-11AB-4B89-B68A-B3AA5F2C26D7}"/>
          </ac:spMkLst>
        </pc:spChg>
        <pc:spChg chg="add 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4" creationId="{786AA169-C7E6-47BB-82AA-EC0008FBE15C}"/>
          </ac:spMkLst>
        </pc:spChg>
        <pc:spChg chg="add mod">
          <ac:chgData name="도균 윤" userId="8a3b07cad855ff48" providerId="LiveId" clId="{0CD8E00C-15D8-4646-81D1-A1814FBD7A3F}" dt="2019-05-06T09:25:24.345" v="2213" actId="1076"/>
          <ac:spMkLst>
            <pc:docMk/>
            <pc:sldMk cId="662292502" sldId="281"/>
            <ac:spMk id="5" creationId="{E938FA2B-CAAF-4099-99FB-CD7F5F621EAE}"/>
          </ac:spMkLst>
        </pc:spChg>
        <pc:picChg chg="del">
          <ac:chgData name="도균 윤" userId="8a3b07cad855ff48" providerId="LiveId" clId="{0CD8E00C-15D8-4646-81D1-A1814FBD7A3F}" dt="2019-05-04T11:31:13.199" v="319" actId="478"/>
          <ac:picMkLst>
            <pc:docMk/>
            <pc:sldMk cId="662292502" sldId="281"/>
            <ac:picMk id="5" creationId="{5AD42507-C91B-4B7C-A62B-E0DB70E620E1}"/>
          </ac:picMkLst>
        </pc:picChg>
        <pc:picChg chg="del">
          <ac:chgData name="도균 윤" userId="8a3b07cad855ff48" providerId="LiveId" clId="{0CD8E00C-15D8-4646-81D1-A1814FBD7A3F}" dt="2019-05-04T11:31:13.865" v="320" actId="478"/>
          <ac:picMkLst>
            <pc:docMk/>
            <pc:sldMk cId="662292502" sldId="281"/>
            <ac:picMk id="6" creationId="{2266822E-8EBD-4CCE-8F4E-0525822CCD4B}"/>
          </ac:picMkLst>
        </pc:picChg>
        <pc:picChg chg="del">
          <ac:chgData name="도균 윤" userId="8a3b07cad855ff48" providerId="LiveId" clId="{0CD8E00C-15D8-4646-81D1-A1814FBD7A3F}" dt="2019-05-04T11:31:14.561" v="321" actId="478"/>
          <ac:picMkLst>
            <pc:docMk/>
            <pc:sldMk cId="662292502" sldId="281"/>
            <ac:picMk id="7" creationId="{03EF2F83-FA87-4E73-A93E-A68608BF86A4}"/>
          </ac:picMkLst>
        </pc:picChg>
        <pc:picChg chg="del">
          <ac:chgData name="도균 윤" userId="8a3b07cad855ff48" providerId="LiveId" clId="{0CD8E00C-15D8-4646-81D1-A1814FBD7A3F}" dt="2019-05-04T11:31:16.133" v="322" actId="478"/>
          <ac:picMkLst>
            <pc:docMk/>
            <pc:sldMk cId="662292502" sldId="281"/>
            <ac:picMk id="1026" creationId="{DA170979-15EF-4F81-A942-5D8B0E614A0A}"/>
          </ac:picMkLst>
        </pc:picChg>
      </pc:sldChg>
      <pc:sldChg chg="addSp modSp add ord">
        <pc:chgData name="도균 윤" userId="8a3b07cad855ff48" providerId="LiveId" clId="{0CD8E00C-15D8-4646-81D1-A1814FBD7A3F}" dt="2019-05-06T09:24:47.832" v="2183" actId="1076"/>
        <pc:sldMkLst>
          <pc:docMk/>
          <pc:sldMk cId="2197069268" sldId="282"/>
        </pc:sldMkLst>
        <pc:spChg chg="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2" creationId="{98B98AB8-ED87-4371-93E2-0F984221D2EB}"/>
          </ac:spMkLst>
        </pc:spChg>
        <pc:spChg chg="mod">
          <ac:chgData name="도균 윤" userId="8a3b07cad855ff48" providerId="LiveId" clId="{0CD8E00C-15D8-4646-81D1-A1814FBD7A3F}" dt="2019-05-06T07:21:47.935" v="1738"/>
          <ac:spMkLst>
            <pc:docMk/>
            <pc:sldMk cId="2197069268" sldId="282"/>
            <ac:spMk id="3" creationId="{06FBF7B2-49A9-4BAD-BD3C-7140462ABF47}"/>
          </ac:spMkLst>
        </pc:spChg>
        <pc:spChg chg="add 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4" creationId="{EF552061-9511-428D-84E0-22B609211F73}"/>
          </ac:spMkLst>
        </pc:spChg>
        <pc:picChg chg="add mod">
          <ac:chgData name="도균 윤" userId="8a3b07cad855ff48" providerId="LiveId" clId="{0CD8E00C-15D8-4646-81D1-A1814FBD7A3F}" dt="2019-05-06T09:24:47.832" v="2183" actId="1076"/>
          <ac:picMkLst>
            <pc:docMk/>
            <pc:sldMk cId="2197069268" sldId="282"/>
            <ac:picMk id="6" creationId="{B48FAFE6-9071-445C-9660-C03D35179721}"/>
          </ac:picMkLst>
        </pc:picChg>
      </pc:sldChg>
      <pc:sldChg chg="addSp delSp modSp add del">
        <pc:chgData name="도균 윤" userId="8a3b07cad855ff48" providerId="LiveId" clId="{0CD8E00C-15D8-4646-81D1-A1814FBD7A3F}" dt="2019-05-05T20:18:23.074" v="932" actId="2696"/>
        <pc:sldMkLst>
          <pc:docMk/>
          <pc:sldMk cId="2200289727" sldId="283"/>
        </pc:sldMkLst>
        <pc:spChg chg="mod">
          <ac:chgData name="도균 윤" userId="8a3b07cad855ff48" providerId="LiveId" clId="{0CD8E00C-15D8-4646-81D1-A1814FBD7A3F}" dt="2019-05-04T11:40:27.443" v="484"/>
          <ac:spMkLst>
            <pc:docMk/>
            <pc:sldMk cId="2200289727" sldId="283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5T20:15:42.139" v="725" actId="20577"/>
          <ac:spMkLst>
            <pc:docMk/>
            <pc:sldMk cId="2200289727" sldId="283"/>
            <ac:spMk id="3" creationId="{9301B8E4-9CF2-4AE8-B760-B898DDE01668}"/>
          </ac:spMkLst>
        </pc:spChg>
        <pc:spChg chg="add del">
          <ac:chgData name="도균 윤" userId="8a3b07cad855ff48" providerId="LiveId" clId="{0CD8E00C-15D8-4646-81D1-A1814FBD7A3F}" dt="2019-05-05T19:17:49.453" v="576" actId="478"/>
          <ac:spMkLst>
            <pc:docMk/>
            <pc:sldMk cId="2200289727" sldId="283"/>
            <ac:spMk id="4" creationId="{AF679748-91CB-484E-B5CC-5C271C629E99}"/>
          </ac:spMkLst>
        </pc:spChg>
        <pc:spChg chg="add">
          <ac:chgData name="도균 윤" userId="8a3b07cad855ff48" providerId="LiveId" clId="{0CD8E00C-15D8-4646-81D1-A1814FBD7A3F}" dt="2019-05-05T19:17:47.690" v="575"/>
          <ac:spMkLst>
            <pc:docMk/>
            <pc:sldMk cId="2200289727" sldId="283"/>
            <ac:spMk id="5" creationId="{BF60B925-3290-4E3C-906E-FCE69EFA8647}"/>
          </ac:spMkLst>
        </pc:spChg>
      </pc:sldChg>
      <pc:sldChg chg="addSp modSp add">
        <pc:chgData name="도균 윤" userId="8a3b07cad855ff48" providerId="LiveId" clId="{0CD8E00C-15D8-4646-81D1-A1814FBD7A3F}" dt="2019-05-06T09:24:37.257" v="2182" actId="14100"/>
        <pc:sldMkLst>
          <pc:docMk/>
          <pc:sldMk cId="4110707769" sldId="284"/>
        </pc:sldMkLst>
        <pc:spChg chg="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2" creationId="{030C0757-B103-407C-9B4D-82B3DACFF6F6}"/>
          </ac:spMkLst>
        </pc:spChg>
        <pc:spChg chg="mod">
          <ac:chgData name="도균 윤" userId="8a3b07cad855ff48" providerId="LiveId" clId="{0CD8E00C-15D8-4646-81D1-A1814FBD7A3F}" dt="2019-05-06T09:24:37.257" v="2182" actId="14100"/>
          <ac:spMkLst>
            <pc:docMk/>
            <pc:sldMk cId="4110707769" sldId="284"/>
            <ac:spMk id="3" creationId="{5B7EA11E-88CC-4CB9-B07D-B70F3BD57D08}"/>
          </ac:spMkLst>
        </pc:spChg>
        <pc:spChg chg="add 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4" creationId="{D5AC7AF0-5851-452A-BC35-82273B18E82A}"/>
          </ac:spMkLst>
        </pc:spChg>
      </pc:sldChg>
      <pc:sldChg chg="addSp delSp modSp add ord">
        <pc:chgData name="도균 윤" userId="8a3b07cad855ff48" providerId="LiveId" clId="{0CD8E00C-15D8-4646-81D1-A1814FBD7A3F}" dt="2019-05-06T07:21:09.522" v="1723" actId="2711"/>
        <pc:sldMkLst>
          <pc:docMk/>
          <pc:sldMk cId="1239414335" sldId="285"/>
        </pc:sldMkLst>
        <pc:spChg chg="add del 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2" creationId="{EE1082D1-3467-4A50-BDE9-727A212AFF8D}"/>
          </ac:spMkLst>
        </pc:spChg>
        <pc:spChg chg="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3" creationId="{5AE27E49-C1AD-4AF6-986B-3DC756D8064B}"/>
          </ac:spMkLst>
        </pc:spChg>
        <pc:spChg chg="add del">
          <ac:chgData name="도균 윤" userId="8a3b07cad855ff48" providerId="LiveId" clId="{0CD8E00C-15D8-4646-81D1-A1814FBD7A3F}" dt="2019-05-05T19:19:51.915" v="604"/>
          <ac:spMkLst>
            <pc:docMk/>
            <pc:sldMk cId="1239414335" sldId="285"/>
            <ac:spMk id="4" creationId="{C212B0A3-84D7-4076-94BB-062F2CB14EA5}"/>
          </ac:spMkLst>
        </pc:spChg>
        <pc:spChg chg="add del mod">
          <ac:chgData name="도균 윤" userId="8a3b07cad855ff48" providerId="LiveId" clId="{0CD8E00C-15D8-4646-81D1-A1814FBD7A3F}" dt="2019-05-05T19:20:30.787" v="661" actId="478"/>
          <ac:spMkLst>
            <pc:docMk/>
            <pc:sldMk cId="1239414335" sldId="285"/>
            <ac:spMk id="5" creationId="{E5B0718B-0578-46A8-ABF4-B023E41F0886}"/>
          </ac:spMkLst>
        </pc:spChg>
      </pc:sldChg>
      <pc:sldChg chg="addSp modSp add">
        <pc:chgData name="도균 윤" userId="8a3b07cad855ff48" providerId="LiveId" clId="{0CD8E00C-15D8-4646-81D1-A1814FBD7A3F}" dt="2019-05-06T07:45:52.717" v="1818"/>
        <pc:sldMkLst>
          <pc:docMk/>
          <pc:sldMk cId="2295865580" sldId="286"/>
        </pc:sldMkLst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6T07:45:52.717" v="1818"/>
          <ac:spMkLst>
            <pc:docMk/>
            <pc:sldMk cId="2295865580" sldId="286"/>
            <ac:spMk id="3" creationId="{9301B8E4-9CF2-4AE8-B760-B898DDE01668}"/>
          </ac:spMkLst>
        </pc:spChg>
        <pc:spChg chg="add mod">
          <ac:chgData name="도균 윤" userId="8a3b07cad855ff48" providerId="LiveId" clId="{0CD8E00C-15D8-4646-81D1-A1814FBD7A3F}" dt="2019-05-06T07:44:59.266" v="1766" actId="14100"/>
          <ac:spMkLst>
            <pc:docMk/>
            <pc:sldMk cId="2295865580" sldId="286"/>
            <ac:spMk id="4" creationId="{EB5A7CF9-8DB3-48DB-9C93-9062A3FD8741}"/>
          </ac:spMkLst>
        </pc:spChg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5" creationId="{BF60B925-3290-4E3C-906E-FCE69EFA8647}"/>
          </ac:spMkLst>
        </pc:spChg>
      </pc:sldChg>
      <pc:sldChg chg="addSp delSp modSp add mod setBg">
        <pc:chgData name="도균 윤" userId="8a3b07cad855ff48" providerId="LiveId" clId="{0CD8E00C-15D8-4646-81D1-A1814FBD7A3F}" dt="2019-05-06T07:21:38.107" v="1728" actId="2711"/>
        <pc:sldMkLst>
          <pc:docMk/>
          <pc:sldMk cId="164255031" sldId="287"/>
        </pc:sldMkLst>
        <pc:spChg chg="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2" creationId="{6513F258-4194-43A7-BD6E-784A565E9248}"/>
          </ac:spMkLst>
        </pc:spChg>
        <pc:spChg chg="del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3" creationId="{1A26CDBC-CE5B-497E-A135-BBF24D2D49A9}"/>
          </ac:spMkLst>
        </pc:spChg>
        <pc:spChg chg="add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8" creationId="{8775F366-526C-4C42-8931-696FFE8AA517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0" creationId="{2FE8DED1-24FF-4A79-873B-ECE3ABE73035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2" creationId="{0AA6A048-501A-4387-906B-B8A8543E7B11}"/>
          </ac:spMkLst>
        </pc:spChg>
      </pc:sldChg>
      <pc:sldChg chg="addSp delSp modSp add">
        <pc:chgData name="도균 윤" userId="8a3b07cad855ff48" providerId="LiveId" clId="{0CD8E00C-15D8-4646-81D1-A1814FBD7A3F}" dt="2019-05-06T09:25:03.616" v="2186" actId="1076"/>
        <pc:sldMkLst>
          <pc:docMk/>
          <pc:sldMk cId="2903928030" sldId="288"/>
        </pc:sldMkLst>
        <pc:spChg chg="del">
          <ac:chgData name="도균 윤" userId="8a3b07cad855ff48" providerId="LiveId" clId="{0CD8E00C-15D8-4646-81D1-A1814FBD7A3F}" dt="2019-05-06T07:48:22.787" v="1824" actId="478"/>
          <ac:spMkLst>
            <pc:docMk/>
            <pc:sldMk cId="2903928030" sldId="288"/>
            <ac:spMk id="2" creationId="{B79265A7-E1C0-4698-B777-BCBF24E8875C}"/>
          </ac:spMkLst>
        </pc:spChg>
        <pc:spChg chg="mod">
          <ac:chgData name="도균 윤" userId="8a3b07cad855ff48" providerId="LiveId" clId="{0CD8E00C-15D8-4646-81D1-A1814FBD7A3F}" dt="2019-05-06T09:24:58.966" v="2185" actId="242"/>
          <ac:spMkLst>
            <pc:docMk/>
            <pc:sldMk cId="2903928030" sldId="288"/>
            <ac:spMk id="3" creationId="{3F6D4BC1-ED40-4F63-93DF-C141920E6C07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4" creationId="{47946EE2-4C22-42CA-94F0-8B5FE9708E44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5" creationId="{1E5B030B-13F6-4C88-A6A8-F4E1E968E017}"/>
          </ac:spMkLst>
        </pc:spChg>
        <pc:picChg chg="add mod">
          <ac:chgData name="도균 윤" userId="8a3b07cad855ff48" providerId="LiveId" clId="{0CD8E00C-15D8-4646-81D1-A1814FBD7A3F}" dt="2019-05-06T09:25:03.616" v="2186" actId="1076"/>
          <ac:picMkLst>
            <pc:docMk/>
            <pc:sldMk cId="2903928030" sldId="288"/>
            <ac:picMk id="6" creationId="{6DFE2860-E355-4289-86EB-46FBEA089D7B}"/>
          </ac:picMkLst>
        </pc:picChg>
      </pc:sldChg>
      <pc:sldMasterChg chg="modSldLayout">
        <pc:chgData name="도균 윤" userId="8a3b07cad855ff48" providerId="LiveId" clId="{0CD8E00C-15D8-4646-81D1-A1814FBD7A3F}" dt="2019-05-04T11:34:01.253" v="412" actId="20577"/>
        <pc:sldMasterMkLst>
          <pc:docMk/>
          <pc:sldMasterMk cId="17106870" sldId="2147483690"/>
        </pc:sldMasterMkLst>
        <pc:sldLayoutChg chg="modSp">
          <pc:chgData name="도균 윤" userId="8a3b07cad855ff48" providerId="LiveId" clId="{0CD8E00C-15D8-4646-81D1-A1814FBD7A3F}" dt="2019-05-04T11:34:01.253" v="412" actId="20577"/>
          <pc:sldLayoutMkLst>
            <pc:docMk/>
            <pc:sldMasterMk cId="17106870" sldId="2147483690"/>
            <pc:sldLayoutMk cId="4109234133" sldId="2147483692"/>
          </pc:sldLayoutMkLst>
          <pc:spChg chg="mod">
            <ac:chgData name="도균 윤" userId="8a3b07cad855ff48" providerId="LiveId" clId="{0CD8E00C-15D8-4646-81D1-A1814FBD7A3F}" dt="2019-05-04T11:34:01.253" v="412" actId="20577"/>
            <ac:spMkLst>
              <pc:docMk/>
              <pc:sldMasterMk cId="17106870" sldId="2147483690"/>
              <pc:sldLayoutMk cId="4109234133" sldId="214748369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28D68-78B5-4018-9576-44CF16713B9C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79B95-3BCE-4323-B839-D7CB1BF2A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 err="1"/>
              <a:t>파티클</a:t>
            </a:r>
            <a:r>
              <a:rPr lang="ko-KR" altLang="en-US" dirty="0"/>
              <a:t> 시스템 </a:t>
            </a:r>
            <a:r>
              <a:rPr lang="en-US" altLang="ko-KR" dirty="0"/>
              <a:t>: </a:t>
            </a:r>
            <a:r>
              <a:rPr lang="ko-KR" altLang="en-US" dirty="0"/>
              <a:t>그래픽스 파이프라인의 스트림 출력 단계를 이용해서 정점을 생성하는 시스템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5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806a225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 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0806a225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제대로 알고 쓴 거 아니니까 그냥 읽고 넘어가면 됨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  <a:endParaRPr lang="en-US" altLang="ko-KR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Directional Light </a:t>
            </a:r>
            <a:r>
              <a:rPr lang="ko-KR" altLang="en-US" dirty="0"/>
              <a:t>밖에 적용하지 않아서 조명 효과가 별로 안 살음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6E50-0845-4BE2-BB55-C748947EFB26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8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8459-371F-42DB-857B-F6689AECD6F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C7FA-CF63-40CE-A79C-F774F724E716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025D-FF47-4C83-9FF5-09E361309498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04A9-BB57-4335-A677-314B09DF39E7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8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B2DA-FB84-4779-8B5B-BC4C4933B9AD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4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F24C-AA74-49CC-A768-09B670EC6B7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3433" y="6084052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3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9145-0D51-4788-AF3F-6A8773F9DA6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55AD-4726-48E0-92CB-F61D7C568D93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2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39BF-58EE-444D-9F33-359BBD878E1C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3CC9-997B-478A-86C6-C72B0C1BBB42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05E4-6BCC-462F-A9A3-8087EBB9B2BD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5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8EB6-AAFB-40CA-8105-C02AD257D9C9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E5D36A0-BDB1-4197-882F-CFE9D3078C2B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DF05F07-B048-4D2E-AD89-FF43DED67CAC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249679" y="1449147"/>
            <a:ext cx="10132321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ko-KR" altLang="en-US" sz="9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Century Gothic"/>
                <a:sym typeface="Century Gothic"/>
              </a:rPr>
              <a:t> 알약전사</a:t>
            </a:r>
            <a:endParaRPr lang="ko-KR" altLang="en-US" sz="9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810001" y="5141951"/>
            <a:ext cx="9644639" cy="13718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2013180024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윤도균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2013180004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김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훈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2013180013</a:t>
            </a:r>
            <a:r>
              <a:rPr lang="ko-KR" sz="2200" dirty="0">
                <a:latin typeface="+mn-ea"/>
                <a:ea typeface="+mn-ea"/>
              </a:rPr>
              <a:t> 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박진수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37102" y="121298"/>
            <a:ext cx="2156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Team</a:t>
            </a:r>
            <a:r>
              <a:rPr lang="ko-KR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Pill</a:t>
            </a:r>
            <a:r>
              <a:rPr lang="en-US" alt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sFighter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833D4-159A-4470-9756-EBA80B78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A1C30-095F-4F1B-B921-188EA5DE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FMOD</a:t>
            </a:r>
            <a:r>
              <a:rPr lang="ko-KR" altLang="en-US" dirty="0"/>
              <a:t>를 이용해 사운드 출력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BGM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총 발사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플레이어 이동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비행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26467AA3-27E0-4A26-9676-A6B4184FEF4F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24202-21DE-4A91-9D1E-172DD778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10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49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5B6D3-DBF0-47B8-AAAC-E70045A6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  <a:endParaRPr lang="en-US" dirty="0"/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38880764-8F0B-4121-9204-B34249C5D9FE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CC4A6BF2-8025-46F1-A223-00F291565D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5083813"/>
              </p:ext>
            </p:extLst>
          </p:nvPr>
        </p:nvGraphicFramePr>
        <p:xfrm>
          <a:off x="819150" y="2362349"/>
          <a:ext cx="10553700" cy="384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0">
                  <a:extLst>
                    <a:ext uri="{9D8B030D-6E8A-4147-A177-3AD203B41FA5}">
                      <a16:colId xmlns:a16="http://schemas.microsoft.com/office/drawing/2014/main" val="2193755859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3673481333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1558198852"/>
                    </a:ext>
                  </a:extLst>
                </a:gridCol>
              </a:tblGrid>
              <a:tr h="68206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김대훈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박진수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윤도균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40025"/>
                  </a:ext>
                </a:extLst>
              </a:tr>
              <a:tr h="3921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서버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클라이언트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클라이언트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020958"/>
                  </a:ext>
                </a:extLst>
              </a:tr>
              <a:tr h="276936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리소스 제작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로봇 캐릭터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 제작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altLang="ko-KR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서버 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/>
                        <a:t>      [ </a:t>
                      </a:r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애니메이션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이펙트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플레이어의 입장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퇴장 처리 </a:t>
                      </a:r>
                      <a:r>
                        <a:rPr lang="en-US" altLang="ko-KR" sz="14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노말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매핑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스페큘러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매핑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환경 매핑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스키닝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애니메이션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이펙트 효과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+mn-ea"/>
                          <a:ea typeface="+mn-ea"/>
                        </a:rPr>
                        <a:t>UI</a:t>
                      </a:r>
                    </a:p>
                    <a:p>
                      <a:pPr algn="l"/>
                      <a:r>
                        <a:rPr lang="en-US" sz="1400" dirty="0">
                          <a:latin typeface="+mn-ea"/>
                          <a:ea typeface="+mn-ea"/>
                        </a:rPr>
                        <a:t>     [ HP,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부스터 게이지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장전된 총알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팀 점수 현황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]</a:t>
                      </a:r>
                    </a:p>
                    <a:p>
                      <a:pPr algn="l"/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사운드 동기화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리소스 제작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무기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건물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벽 모델링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스테이지 제작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 [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타일맵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하이트맵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적용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건물 배치 스크립트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     스카이 박스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UI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[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미니맵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341053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C1EBE3-DEB8-4FC2-8A0A-3AE53E72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11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24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78156-B37C-4C98-B696-DDEA8827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남은 개발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543503"/>
            <a:ext cx="4489013" cy="3867309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+mn-ea"/>
              </a:rPr>
              <a:t>렌더링 효과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그림자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카툰</a:t>
            </a:r>
            <a:r>
              <a:rPr lang="ko-KR" altLang="en-US" dirty="0">
                <a:latin typeface="+mn-ea"/>
              </a:rPr>
              <a:t> 렌더링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조명 개선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서버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IOCP </a:t>
            </a:r>
            <a:r>
              <a:rPr lang="ko-KR" altLang="en-US" dirty="0">
                <a:latin typeface="+mn-ea"/>
              </a:rPr>
              <a:t>모델 기반 서버 개발과 연동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786AA169-C7E6-47BB-82AA-EC0008FBE15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38FA2B-CAAF-4099-99FB-CD7F5F621EAE}"/>
              </a:ext>
            </a:extLst>
          </p:cNvPr>
          <p:cNvSpPr txBox="1">
            <a:spLocks/>
          </p:cNvSpPr>
          <p:nvPr/>
        </p:nvSpPr>
        <p:spPr>
          <a:xfrm>
            <a:off x="5307724" y="2543503"/>
            <a:ext cx="4489013" cy="38673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게임 시스템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퀄리티 향상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사용 추가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무기 </a:t>
            </a:r>
            <a:r>
              <a:rPr lang="en-US" altLang="ko-KR" dirty="0">
                <a:latin typeface="+mn-ea"/>
              </a:rPr>
              <a:t>UI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팀원 현황 </a:t>
            </a:r>
            <a:r>
              <a:rPr lang="en-US" altLang="ko-KR" dirty="0">
                <a:latin typeface="+mn-ea"/>
              </a:rPr>
              <a:t>UI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5B9FF7-5D8A-46DF-9609-D81BA3E4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12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29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DCB1E68-4F47-4041-8FDE-D99BB15A7DD5}"/>
              </a:ext>
            </a:extLst>
          </p:cNvPr>
          <p:cNvSpPr/>
          <p:nvPr/>
        </p:nvSpPr>
        <p:spPr>
          <a:xfrm>
            <a:off x="1972513" y="2410592"/>
            <a:ext cx="7776000" cy="37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예상 일정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E749D9CF-9966-4378-813C-D8F27AB91B68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43D12D-EF7B-4F8A-86EC-81E05200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038817"/>
              </p:ext>
            </p:extLst>
          </p:nvPr>
        </p:nvGraphicFramePr>
        <p:xfrm>
          <a:off x="2043952" y="2482030"/>
          <a:ext cx="7648687" cy="3646840"/>
        </p:xfrm>
        <a:graphic>
          <a:graphicData uri="http://schemas.openxmlformats.org/drawingml/2006/table">
            <a:tbl>
              <a:tblPr/>
              <a:tblGrid>
                <a:gridCol w="3079871">
                  <a:extLst>
                    <a:ext uri="{9D8B030D-6E8A-4147-A177-3AD203B41FA5}">
                      <a16:colId xmlns:a16="http://schemas.microsoft.com/office/drawing/2014/main" val="39921153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00085066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4259918185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70324761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3194530885"/>
                    </a:ext>
                  </a:extLst>
                </a:gridCol>
              </a:tblGrid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39923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렌더링 효과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977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1267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규칙 시스템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21902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 이벤트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3042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스테이지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91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서버 개발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김대훈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10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동기화 작업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746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444F8E-2C16-44A3-ACC4-5BF2C22D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13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3F258-4194-43A7-BD6E-784A565E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tx1"/>
                </a:solidFill>
                <a:latin typeface="+mn-ea"/>
                <a:ea typeface="+mn-ea"/>
              </a:rPr>
              <a:t>데모 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EC753-0257-4565-AE40-28731552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14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6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2" name="Freeform: Shape 7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5000" b="1" i="0" u="none" strike="noStrike" cap="none" dirty="0">
                <a:ln>
                  <a:solidFill>
                    <a:schemeClr val="bg1"/>
                  </a:solidFill>
                </a:ln>
                <a:latin typeface="+mn-ea"/>
                <a:ea typeface="+mn-ea"/>
                <a:cs typeface="함초롬돋움" panose="020B0604000101010101" pitchFamily="50" charset="-127"/>
                <a:sym typeface="Century Gothic"/>
              </a:rPr>
              <a:t>목차</a:t>
            </a:r>
            <a:endParaRPr lang="ko-KR" altLang="en-US" sz="5000" dirty="0">
              <a:ln>
                <a:solidFill>
                  <a:schemeClr val="bg1"/>
                </a:solidFill>
              </a:ln>
              <a:latin typeface="+mn-ea"/>
              <a:ea typeface="+mn-ea"/>
              <a:cs typeface="함초롬돋움" panose="020B0604000101010101" pitchFamily="50" charset="-127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idx="1"/>
          </p:nvPr>
        </p:nvSpPr>
        <p:spPr>
          <a:xfrm>
            <a:off x="6008068" y="796066"/>
            <a:ext cx="5365218" cy="5482814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게임 소개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컨셉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3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조작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4</a:t>
            </a:r>
            <a:endParaRPr lang="ko-KR" altLang="en-US" dirty="0">
              <a:latin typeface="+mn-ea"/>
            </a:endParaRPr>
          </a:p>
          <a:p>
            <a:pPr marL="571500" lvl="0" indent="-457200">
              <a:lnSpc>
                <a:spcPct val="16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연구 과제 〮 〮 〮 〮 〮 〮 〮 〮 〮 〮 〮 〮 〮 〮 〮 〮 〮 〮 </a:t>
            </a:r>
            <a:r>
              <a:rPr lang="en-US" altLang="ko-KR" dirty="0">
                <a:latin typeface="+mn-ea"/>
              </a:rPr>
              <a:t>5</a:t>
            </a:r>
          </a:p>
          <a:p>
            <a:pPr marL="571500" lvl="0" indent="-457200">
              <a:lnSpc>
                <a:spcPct val="16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진행 사항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렌더링 〮 〮 〮 〮 〮 〮 〮 〮 〮 〮 〮 〮 〮 〮 〮 〮 〮 〮 〮 〮 </a:t>
            </a:r>
            <a:r>
              <a:rPr lang="en-US" altLang="ko-KR" dirty="0">
                <a:latin typeface="+mn-ea"/>
              </a:rPr>
              <a:t>6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스테이지 〮 〮 〮 〮 〮 〮 〮 〮 〮 〮 〮 〮 〮 〮 〮 〮 〮 〮 〮 </a:t>
            </a:r>
            <a:r>
              <a:rPr lang="en-US" altLang="ko-KR" dirty="0">
                <a:latin typeface="+mn-ea"/>
              </a:rPr>
              <a:t>7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 〮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8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게임 시스템 〮 〮 〮 〮 〮 〮 〮 〮 〮 〮 〮 〮 〮 〮 〮 〮 〮 </a:t>
            </a:r>
            <a:r>
              <a:rPr lang="en-US" altLang="ko-KR" dirty="0">
                <a:latin typeface="+mn-ea"/>
              </a:rPr>
              <a:t>9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사운드 〮 〮 〮 〮 〮 〮 〮 〮 〮 〮 〮 〮 〮 〮 〮 〮 〮 〮 〮 〮 </a:t>
            </a:r>
            <a:r>
              <a:rPr lang="en-US" altLang="ko-KR" dirty="0">
                <a:latin typeface="+mn-ea"/>
              </a:rPr>
              <a:t>10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역할 분담 〮 〮 〮 〮 〮 〮 〮 〮 〮 〮 〮 〮 〮 〮 〮 〮 〮 〮 </a:t>
            </a:r>
            <a:r>
              <a:rPr lang="en-US" altLang="ko-KR" dirty="0">
                <a:latin typeface="+mn-ea"/>
              </a:rPr>
              <a:t>11</a:t>
            </a:r>
            <a:endParaRPr lang="ko-KR" altLang="en-US" dirty="0">
              <a:latin typeface="+mn-ea"/>
            </a:endParaRPr>
          </a:p>
          <a:p>
            <a:pPr marL="584200" lvl="0" indent="-457200">
              <a:lnSpc>
                <a:spcPct val="150000"/>
              </a:lnSpc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차후 계획  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남은 개발 과제 〮 〮 〮 〮 〮 〮 〮 〮 〮 〮 〮 〮 〮 〮 </a:t>
            </a:r>
            <a:r>
              <a:rPr lang="en-US" altLang="ko-KR" dirty="0">
                <a:latin typeface="+mn-ea"/>
              </a:rPr>
              <a:t>12</a:t>
            </a: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예상 일정 〮 〮 〮 〮 〮 〮 〮 〮 〮 〮 〮 〮 〮 〮 〮 〮 〮 〮</a:t>
            </a:r>
            <a:r>
              <a:rPr lang="en-US" altLang="ko-KR" dirty="0">
                <a:latin typeface="+mn-ea"/>
              </a:rPr>
              <a:t>13</a:t>
            </a:r>
          </a:p>
          <a:p>
            <a:pPr marL="469900">
              <a:lnSpc>
                <a:spcPct val="150000"/>
              </a:lnSpc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데모 시연 〮 〮 〮 〮 〮 〮 〮 〮 〮 〮 〮 〮 〮 〮 〮 〮 〮 〮 〮</a:t>
            </a:r>
            <a:r>
              <a:rPr lang="en-US" altLang="ko-KR" dirty="0">
                <a:latin typeface="+mn-ea"/>
              </a:rPr>
              <a:t>14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8A85C1-1901-43DF-8034-44A78B28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2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‘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SD건담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캡슐파이터’를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모방한 3</a:t>
            </a:r>
            <a:r>
              <a:rPr lang="ko-KR" dirty="0">
                <a:latin typeface="+mn-ea"/>
              </a:rPr>
              <a:t>인칭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비행슈팅액션게임</a:t>
            </a:r>
            <a:endParaRPr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3A105-78EF-452C-9B23-0F44E1C8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1737B-191C-4158-A683-29DF418F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1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4C63411A-E1CC-48B9-9BA7-427E67E5F3A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269A5-E768-481C-8905-C378F226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3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C0757-B103-407C-9B4D-82B3DACF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게임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EA11E-88CC-4CB9-B07D-B70F3BD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11" y="2222287"/>
            <a:ext cx="4619358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이동 </a:t>
            </a:r>
            <a:r>
              <a:rPr lang="en-US" altLang="ko-KR" dirty="0">
                <a:latin typeface="+mn-ea"/>
              </a:rPr>
              <a:t>: W, A, S, D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공격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마우스 왼쪽 버튼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비행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스페이스 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상승</a:t>
            </a:r>
            <a:r>
              <a:rPr lang="en-US" altLang="ko-KR" dirty="0">
                <a:latin typeface="+mn-ea"/>
              </a:rPr>
              <a:t>) / V </a:t>
            </a:r>
            <a:r>
              <a:rPr lang="ko-KR" altLang="en-US" dirty="0">
                <a:latin typeface="+mn-ea"/>
              </a:rPr>
              <a:t>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하강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무기 교체</a:t>
            </a:r>
            <a:r>
              <a:rPr lang="en-US" altLang="ko-KR" dirty="0">
                <a:latin typeface="+mn-ea"/>
              </a:rPr>
              <a:t> : 1, 2, 3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총알 재장전 </a:t>
            </a:r>
            <a:r>
              <a:rPr lang="en-US" altLang="ko-KR" dirty="0">
                <a:latin typeface="+mn-ea"/>
              </a:rPr>
              <a:t>: R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D5AC7AF0-5851-452A-BC35-82273B18E82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82A11-C41E-4201-AECB-CA7DB1A6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4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70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09192" cy="3636511"/>
          </a:xfrm>
        </p:spPr>
        <p:txBody>
          <a:bodyPr/>
          <a:lstStyle/>
          <a:p>
            <a:r>
              <a:rPr lang="en-US" altLang="ko-KR" dirty="0"/>
              <a:t>DirectX12</a:t>
            </a:r>
            <a:r>
              <a:rPr lang="ko-KR" altLang="en-US" dirty="0"/>
              <a:t> 기반 </a:t>
            </a:r>
            <a:r>
              <a:rPr lang="en-US" altLang="ko-KR" dirty="0"/>
              <a:t>3D</a:t>
            </a:r>
            <a:r>
              <a:rPr lang="ko-KR" altLang="en-US" dirty="0"/>
              <a:t>게임 개발</a:t>
            </a:r>
            <a:endParaRPr lang="en-US" altLang="ko-KR" dirty="0"/>
          </a:p>
          <a:p>
            <a:pPr lvl="1"/>
            <a:r>
              <a:rPr lang="ko-KR" altLang="en-US" dirty="0"/>
              <a:t>환경 매핑을 사용한 금속 재질 표현</a:t>
            </a:r>
            <a:endParaRPr lang="en-US" altLang="ko-KR" dirty="0"/>
          </a:p>
          <a:p>
            <a:pPr lvl="1"/>
            <a:r>
              <a:rPr lang="ko-KR" altLang="en-US" dirty="0" err="1"/>
              <a:t>범프</a:t>
            </a:r>
            <a:r>
              <a:rPr lang="ko-KR" altLang="en-US" dirty="0"/>
              <a:t> 매핑을 사용한 질감의 디테일 표현</a:t>
            </a:r>
            <a:endParaRPr lang="en-US" altLang="ko-KR" dirty="0"/>
          </a:p>
          <a:p>
            <a:pPr lvl="1"/>
            <a:r>
              <a:rPr lang="ko-KR" altLang="en-US" dirty="0"/>
              <a:t>포스트 프로세싱 기법을 사용한 렌더링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  <a:p>
            <a:r>
              <a:rPr lang="en-US" altLang="ko-KR" dirty="0"/>
              <a:t>IOCP </a:t>
            </a:r>
            <a:r>
              <a:rPr lang="ko-KR" altLang="en-US" dirty="0"/>
              <a:t>모델 기반 서버 개발</a:t>
            </a:r>
            <a:endParaRPr lang="en-US" altLang="ko-KR" dirty="0"/>
          </a:p>
          <a:p>
            <a:pPr lvl="1"/>
            <a:r>
              <a:rPr lang="ko-KR" altLang="en-US" dirty="0"/>
              <a:t>대용량 다중 접속</a:t>
            </a:r>
            <a:endParaRPr lang="en-US" altLang="ko-KR" dirty="0"/>
          </a:p>
          <a:p>
            <a:pPr lvl="1"/>
            <a:r>
              <a:rPr lang="ko-KR" altLang="en-US" dirty="0"/>
              <a:t>낮은 네트워크 </a:t>
            </a:r>
            <a:r>
              <a:rPr lang="ko-KR" altLang="en-US" dirty="0" err="1"/>
              <a:t>딜레이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42507-C91B-4B7C-A62B-E0DB70E6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39" y="1464485"/>
            <a:ext cx="2816289" cy="216062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6822E-8EBD-4CCE-8F4E-0525822C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47" y="1464485"/>
            <a:ext cx="3421431" cy="206892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DA170979-15EF-4F81-A942-5D8B0E6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4040541"/>
            <a:ext cx="3328416" cy="2093491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F2F83-FA87-4E73-A93E-A68608BF8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15" y="3779140"/>
            <a:ext cx="2928663" cy="249509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A59398D-F97C-43F5-8A7D-CFF8997E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제시한 연구 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DECE1D-1DD5-4CCF-B96D-CC0608D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5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0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98AB8-ED87-4371-93E2-0F98422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렌더링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BF7B2-49A9-4BAD-BD3C-7140462A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>
                <a:latin typeface="+mn-ea"/>
              </a:rPr>
              <a:t>텍스쳐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노멀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스페큘러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환경 매핑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스키닝</a:t>
            </a:r>
            <a:r>
              <a:rPr lang="ko-KR" altLang="en-US" dirty="0">
                <a:latin typeface="+mn-ea"/>
              </a:rPr>
              <a:t> 애니메이션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 쏘기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2D </a:t>
            </a:r>
            <a:r>
              <a:rPr lang="ko-KR" altLang="en-US" dirty="0" err="1">
                <a:latin typeface="+mn-ea"/>
              </a:rPr>
              <a:t>스프라이트</a:t>
            </a:r>
            <a:r>
              <a:rPr lang="ko-KR" altLang="en-US" dirty="0">
                <a:latin typeface="+mn-ea"/>
              </a:rPr>
              <a:t> 이미지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GPU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시스템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EF552061-9511-428D-84E0-22B609211F73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FAFE6-9071-445C-9660-C03D3517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04" y="2222287"/>
            <a:ext cx="3962400" cy="3848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390F9D-6051-48D4-886D-07ADBB60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6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6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스테이지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idx="1"/>
          </p:nvPr>
        </p:nvSpPr>
        <p:spPr>
          <a:xfrm>
            <a:off x="818712" y="222824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b="1" dirty="0">
                <a:latin typeface="+mn-ea"/>
              </a:rPr>
              <a:t>스페이스 </a:t>
            </a:r>
            <a:r>
              <a:rPr lang="ko-KR" altLang="en-US" b="1" dirty="0" err="1">
                <a:latin typeface="+mn-ea"/>
              </a:rPr>
              <a:t>콜로니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584555" y="2823673"/>
            <a:ext cx="39222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우주 공간에 있는 도시를 표현</a:t>
            </a: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장애물이 되는 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건물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들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존재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</a:pP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중력이 작용한다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</a:rPr>
              <a:t>.</a:t>
            </a:r>
            <a:endParaRPr sz="1700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06515-6AAF-4E7D-8405-53D682357F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9" y="3023370"/>
            <a:ext cx="4887311" cy="31342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2E5F4A71-0B7A-4673-99F3-F47841E8CEF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13BC3-6256-4241-B99A-878A50B2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7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내 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UI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D9BB6D21-76C3-4150-A029-F9C9285972E6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7A103-1396-4F4A-B8A2-773C6DC3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2337348"/>
            <a:ext cx="6842233" cy="384169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66D045-0055-4F1B-9DB2-A6DAB26A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8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2996B-CF2D-4FF0-9F0F-B50CB20D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1B8E4-9CF2-4AE8-B760-B898DDE01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47884"/>
          </a:xfrm>
        </p:spPr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최대 </a:t>
            </a:r>
            <a:r>
              <a:rPr lang="en-US" altLang="ko-KR" dirty="0">
                <a:latin typeface="+mn-ea"/>
              </a:rPr>
              <a:t>4:4 </a:t>
            </a:r>
            <a:r>
              <a:rPr lang="ko-KR" altLang="en-US" dirty="0">
                <a:latin typeface="+mn-ea"/>
              </a:rPr>
              <a:t>팀으로 전투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점수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총알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건물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 간의 충돌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생성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애니메이션 동기화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 동기화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플레이어의 무기에 따라 다른 이펙트 출력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 사용시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이펙트 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BF60B925-3290-4E3C-906E-FCE69EFA8647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A7CF9-8DB3-48DB-9C93-9062A3FD8741}"/>
              </a:ext>
            </a:extLst>
          </p:cNvPr>
          <p:cNvSpPr txBox="1"/>
          <p:nvPr/>
        </p:nvSpPr>
        <p:spPr>
          <a:xfrm>
            <a:off x="1953125" y="2222287"/>
            <a:ext cx="8303172" cy="504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멀티 쓰레드를 이용한 임시 서버를 구축해 클라이언트와 데이터 동기화</a:t>
            </a:r>
            <a:endParaRPr lang="en-US" altLang="ko-KR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16302-BEB9-4E08-9A1C-B9ED05B3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9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865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796</Words>
  <Application>Microsoft Office PowerPoint</Application>
  <PresentationFormat>와이드스크린</PresentationFormat>
  <Paragraphs>201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Noto Sans Symbols</vt:lpstr>
      <vt:lpstr>맑은 고딕</vt:lpstr>
      <vt:lpstr>함초롬바탕</vt:lpstr>
      <vt:lpstr>휴먼엑스포</vt:lpstr>
      <vt:lpstr>Adobe Garamond Pro</vt:lpstr>
      <vt:lpstr>Century Gothic</vt:lpstr>
      <vt:lpstr>Wingdings</vt:lpstr>
      <vt:lpstr>Wingdings 2</vt:lpstr>
      <vt:lpstr>명언</vt:lpstr>
      <vt:lpstr> 알약전사</vt:lpstr>
      <vt:lpstr>목차</vt:lpstr>
      <vt:lpstr>게임 컨셉</vt:lpstr>
      <vt:lpstr>게임 조작</vt:lpstr>
      <vt:lpstr>제시한 연구 과제</vt:lpstr>
      <vt:lpstr>렌더링</vt:lpstr>
      <vt:lpstr>스테이지 </vt:lpstr>
      <vt:lpstr>게임 내 UI</vt:lpstr>
      <vt:lpstr>게임 시스템</vt:lpstr>
      <vt:lpstr>사운드</vt:lpstr>
      <vt:lpstr>역할 분담</vt:lpstr>
      <vt:lpstr>남은 개발 과제</vt:lpstr>
      <vt:lpstr>예상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알약전사</dc:title>
  <dc:creator>도균 윤</dc:creator>
  <cp:lastModifiedBy>도균 윤</cp:lastModifiedBy>
  <cp:revision>127</cp:revision>
  <dcterms:created xsi:type="dcterms:W3CDTF">2019-05-06T06:07:31Z</dcterms:created>
  <dcterms:modified xsi:type="dcterms:W3CDTF">2019-05-07T18:04:28Z</dcterms:modified>
</cp:coreProperties>
</file>